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notesMasterIdLst>
    <p:notesMasterId r:id="rId16"/>
  </p:notesMasterIdLst>
  <p:sldIdLst>
    <p:sldId id="262" r:id="rId2"/>
    <p:sldId id="280" r:id="rId3"/>
    <p:sldId id="285" r:id="rId4"/>
    <p:sldId id="287" r:id="rId5"/>
    <p:sldId id="286" r:id="rId6"/>
    <p:sldId id="270" r:id="rId7"/>
    <p:sldId id="271" r:id="rId8"/>
    <p:sldId id="272" r:id="rId9"/>
    <p:sldId id="273" r:id="rId10"/>
    <p:sldId id="274" r:id="rId11"/>
    <p:sldId id="279" r:id="rId12"/>
    <p:sldId id="288" r:id="rId13"/>
    <p:sldId id="277" r:id="rId14"/>
    <p:sldId id="27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18404082 Sasha Kuechenmeister" initials="CSK" lastIdx="1" clrIdx="0">
    <p:extLst>
      <p:ext uri="{19B8F6BF-5375-455C-9EA6-DF929625EA0E}">
        <p15:presenceInfo xmlns:p15="http://schemas.microsoft.com/office/powerpoint/2012/main" userId="C18404082 Sasha Kuechenmeist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1199" autoAdjust="0"/>
  </p:normalViewPr>
  <p:slideViewPr>
    <p:cSldViewPr snapToGrid="0">
      <p:cViewPr varScale="1">
        <p:scale>
          <a:sx n="92" d="100"/>
          <a:sy n="92" d="100"/>
        </p:scale>
        <p:origin x="12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4E6E9F-8A3C-40FB-A532-0FAB8873B248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A1B1211-DE05-41DB-9D2B-5A4241C30427}">
      <dgm:prSet/>
      <dgm:spPr/>
      <dgm:t>
        <a:bodyPr/>
        <a:lstStyle/>
        <a:p>
          <a:r>
            <a:rPr lang="en-GB" dirty="0"/>
            <a:t>Create a recipe finder app using tinder-like swipeable mechanism.</a:t>
          </a:r>
          <a:endParaRPr lang="en-US" dirty="0"/>
        </a:p>
      </dgm:t>
    </dgm:pt>
    <dgm:pt modelId="{A20F7265-32E0-4DD1-AEF0-E5D279E6A6C4}" type="parTrans" cxnId="{50B3D0F9-D33B-4A52-9019-8FF9EDF65374}">
      <dgm:prSet/>
      <dgm:spPr/>
      <dgm:t>
        <a:bodyPr/>
        <a:lstStyle/>
        <a:p>
          <a:endParaRPr lang="en-US"/>
        </a:p>
      </dgm:t>
    </dgm:pt>
    <dgm:pt modelId="{E03A81DD-1AD9-49A9-82BA-DE241B62748C}" type="sibTrans" cxnId="{50B3D0F9-D33B-4A52-9019-8FF9EDF65374}">
      <dgm:prSet/>
      <dgm:spPr/>
      <dgm:t>
        <a:bodyPr/>
        <a:lstStyle/>
        <a:p>
          <a:endParaRPr lang="en-US"/>
        </a:p>
      </dgm:t>
    </dgm:pt>
    <dgm:pt modelId="{4638FEAF-D05E-42BC-9CA0-69CD9487D99B}">
      <dgm:prSet/>
      <dgm:spPr/>
      <dgm:t>
        <a:bodyPr/>
        <a:lstStyle/>
        <a:p>
          <a:r>
            <a:rPr lang="en-GB" dirty="0"/>
            <a:t>1/3 of millennials find searching for recipes tedious</a:t>
          </a:r>
          <a:endParaRPr lang="en-US" dirty="0"/>
        </a:p>
      </dgm:t>
    </dgm:pt>
    <dgm:pt modelId="{2B7290E0-BB47-4C8F-AE5D-5BDB4252E753}" type="parTrans" cxnId="{50B7FA0E-CE35-46A4-9002-F0B4D83AE795}">
      <dgm:prSet/>
      <dgm:spPr/>
      <dgm:t>
        <a:bodyPr/>
        <a:lstStyle/>
        <a:p>
          <a:endParaRPr lang="en-US"/>
        </a:p>
      </dgm:t>
    </dgm:pt>
    <dgm:pt modelId="{DD1629F2-3E04-4B1B-9685-5534D3D534FC}" type="sibTrans" cxnId="{50B7FA0E-CE35-46A4-9002-F0B4D83AE795}">
      <dgm:prSet/>
      <dgm:spPr/>
      <dgm:t>
        <a:bodyPr/>
        <a:lstStyle/>
        <a:p>
          <a:endParaRPr lang="en-US"/>
        </a:p>
      </dgm:t>
    </dgm:pt>
    <dgm:pt modelId="{766362F9-0887-4668-8640-57CCA080CDE7}">
      <dgm:prSet/>
      <dgm:spPr/>
      <dgm:t>
        <a:bodyPr/>
        <a:lstStyle/>
        <a:p>
          <a:r>
            <a:rPr lang="en-GB" dirty="0"/>
            <a:t>Find new recipes in a fun, addicting and less tedious way</a:t>
          </a:r>
          <a:endParaRPr lang="en-US" dirty="0"/>
        </a:p>
      </dgm:t>
    </dgm:pt>
    <dgm:pt modelId="{824C29B6-4B75-4896-9B77-93387229FEF9}" type="parTrans" cxnId="{BB1380FA-F3BE-40D2-8ED6-D597FE670A60}">
      <dgm:prSet/>
      <dgm:spPr/>
      <dgm:t>
        <a:bodyPr/>
        <a:lstStyle/>
        <a:p>
          <a:endParaRPr lang="en-US"/>
        </a:p>
      </dgm:t>
    </dgm:pt>
    <dgm:pt modelId="{52E4B149-7D85-4A93-B823-A1D9DD4C0140}" type="sibTrans" cxnId="{BB1380FA-F3BE-40D2-8ED6-D597FE670A60}">
      <dgm:prSet/>
      <dgm:spPr/>
      <dgm:t>
        <a:bodyPr/>
        <a:lstStyle/>
        <a:p>
          <a:endParaRPr lang="en-US"/>
        </a:p>
      </dgm:t>
    </dgm:pt>
    <dgm:pt modelId="{3C7A960A-5581-4CAB-891C-2A5E069297BD}" type="pres">
      <dgm:prSet presAssocID="{D64E6E9F-8A3C-40FB-A532-0FAB8873B248}" presName="linear" presStyleCnt="0">
        <dgm:presLayoutVars>
          <dgm:animLvl val="lvl"/>
          <dgm:resizeHandles val="exact"/>
        </dgm:presLayoutVars>
      </dgm:prSet>
      <dgm:spPr/>
    </dgm:pt>
    <dgm:pt modelId="{E21560B3-752F-419A-9686-C161A06DE437}" type="pres">
      <dgm:prSet presAssocID="{4A1B1211-DE05-41DB-9D2B-5A4241C3042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3E472DE-11B0-48A2-A10D-84BB76BDFFB5}" type="pres">
      <dgm:prSet presAssocID="{E03A81DD-1AD9-49A9-82BA-DE241B62748C}" presName="spacer" presStyleCnt="0"/>
      <dgm:spPr/>
    </dgm:pt>
    <dgm:pt modelId="{89255090-571E-47B9-9442-44BDD3BC5EDD}" type="pres">
      <dgm:prSet presAssocID="{4638FEAF-D05E-42BC-9CA0-69CD9487D99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41825DA-1552-4DAA-8979-694D7F317643}" type="pres">
      <dgm:prSet presAssocID="{DD1629F2-3E04-4B1B-9685-5534D3D534FC}" presName="spacer" presStyleCnt="0"/>
      <dgm:spPr/>
    </dgm:pt>
    <dgm:pt modelId="{8683EEB2-654A-4429-83A3-6E2BB067A3ED}" type="pres">
      <dgm:prSet presAssocID="{766362F9-0887-4668-8640-57CCA080CDE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254E103-C8BC-4610-BB21-DD83AFB26FCD}" type="presOf" srcId="{D64E6E9F-8A3C-40FB-A532-0FAB8873B248}" destId="{3C7A960A-5581-4CAB-891C-2A5E069297BD}" srcOrd="0" destOrd="0" presId="urn:microsoft.com/office/officeart/2005/8/layout/vList2"/>
    <dgm:cxn modelId="{50B7FA0E-CE35-46A4-9002-F0B4D83AE795}" srcId="{D64E6E9F-8A3C-40FB-A532-0FAB8873B248}" destId="{4638FEAF-D05E-42BC-9CA0-69CD9487D99B}" srcOrd="1" destOrd="0" parTransId="{2B7290E0-BB47-4C8F-AE5D-5BDB4252E753}" sibTransId="{DD1629F2-3E04-4B1B-9685-5534D3D534FC}"/>
    <dgm:cxn modelId="{9EC7B543-5C80-4A9A-B2B2-A2E0801B2F1E}" type="presOf" srcId="{4A1B1211-DE05-41DB-9D2B-5A4241C30427}" destId="{E21560B3-752F-419A-9686-C161A06DE437}" srcOrd="0" destOrd="0" presId="urn:microsoft.com/office/officeart/2005/8/layout/vList2"/>
    <dgm:cxn modelId="{A92C6BCD-DB5F-4B4E-9783-75D0EE900A8E}" type="presOf" srcId="{766362F9-0887-4668-8640-57CCA080CDE7}" destId="{8683EEB2-654A-4429-83A3-6E2BB067A3ED}" srcOrd="0" destOrd="0" presId="urn:microsoft.com/office/officeart/2005/8/layout/vList2"/>
    <dgm:cxn modelId="{686EF3DA-9B25-4F8B-BD58-F53C50849B4E}" type="presOf" srcId="{4638FEAF-D05E-42BC-9CA0-69CD9487D99B}" destId="{89255090-571E-47B9-9442-44BDD3BC5EDD}" srcOrd="0" destOrd="0" presId="urn:microsoft.com/office/officeart/2005/8/layout/vList2"/>
    <dgm:cxn modelId="{50B3D0F9-D33B-4A52-9019-8FF9EDF65374}" srcId="{D64E6E9F-8A3C-40FB-A532-0FAB8873B248}" destId="{4A1B1211-DE05-41DB-9D2B-5A4241C30427}" srcOrd="0" destOrd="0" parTransId="{A20F7265-32E0-4DD1-AEF0-E5D279E6A6C4}" sibTransId="{E03A81DD-1AD9-49A9-82BA-DE241B62748C}"/>
    <dgm:cxn modelId="{BB1380FA-F3BE-40D2-8ED6-D597FE670A60}" srcId="{D64E6E9F-8A3C-40FB-A532-0FAB8873B248}" destId="{766362F9-0887-4668-8640-57CCA080CDE7}" srcOrd="2" destOrd="0" parTransId="{824C29B6-4B75-4896-9B77-93387229FEF9}" sibTransId="{52E4B149-7D85-4A93-B823-A1D9DD4C0140}"/>
    <dgm:cxn modelId="{1F1C9FB2-7537-41E0-BEF2-7B216D62F7AF}" type="presParOf" srcId="{3C7A960A-5581-4CAB-891C-2A5E069297BD}" destId="{E21560B3-752F-419A-9686-C161A06DE437}" srcOrd="0" destOrd="0" presId="urn:microsoft.com/office/officeart/2005/8/layout/vList2"/>
    <dgm:cxn modelId="{0E2CFFD9-5431-4632-A549-A80803D62EF7}" type="presParOf" srcId="{3C7A960A-5581-4CAB-891C-2A5E069297BD}" destId="{73E472DE-11B0-48A2-A10D-84BB76BDFFB5}" srcOrd="1" destOrd="0" presId="urn:microsoft.com/office/officeart/2005/8/layout/vList2"/>
    <dgm:cxn modelId="{36D9CC3C-0E52-4A9C-BA38-25E735FC1775}" type="presParOf" srcId="{3C7A960A-5581-4CAB-891C-2A5E069297BD}" destId="{89255090-571E-47B9-9442-44BDD3BC5EDD}" srcOrd="2" destOrd="0" presId="urn:microsoft.com/office/officeart/2005/8/layout/vList2"/>
    <dgm:cxn modelId="{D1D92376-20D7-4875-BD02-00191C997922}" type="presParOf" srcId="{3C7A960A-5581-4CAB-891C-2A5E069297BD}" destId="{C41825DA-1552-4DAA-8979-694D7F317643}" srcOrd="3" destOrd="0" presId="urn:microsoft.com/office/officeart/2005/8/layout/vList2"/>
    <dgm:cxn modelId="{9773BD68-A756-4300-B1B3-68CBE3A4C44C}" type="presParOf" srcId="{3C7A960A-5581-4CAB-891C-2A5E069297BD}" destId="{8683EEB2-654A-4429-83A3-6E2BB067A3E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D674E5-19FC-4040-AF60-817FAAC0967E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9146DB5-1DBB-4917-BC8D-9CEAC7AC4259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GB" dirty="0">
              <a:latin typeface="Calibri" panose="020F0502020204030204" pitchFamily="34" charset="0"/>
              <a:cs typeface="Calibri" panose="020F0502020204030204" pitchFamily="34" charset="0"/>
            </a:rPr>
            <a:t>Unit Testing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9D8B730-7A37-4250-9891-FD55A2A2EFAD}" type="parTrans" cxnId="{648559EB-9014-4FF6-A71D-145688050E70}">
      <dgm:prSet/>
      <dgm:spPr/>
      <dgm:t>
        <a:bodyPr/>
        <a:lstStyle/>
        <a:p>
          <a:endParaRPr lang="en-US"/>
        </a:p>
      </dgm:t>
    </dgm:pt>
    <dgm:pt modelId="{6457F4B1-6783-490B-8D73-4178C88E641D}" type="sibTrans" cxnId="{648559EB-9014-4FF6-A71D-145688050E70}">
      <dgm:prSet/>
      <dgm:spPr/>
      <dgm:t>
        <a:bodyPr/>
        <a:lstStyle/>
        <a:p>
          <a:endParaRPr lang="en-US"/>
        </a:p>
      </dgm:t>
    </dgm:pt>
    <dgm:pt modelId="{44CD7BF9-0176-4F66-9076-D4BB599B4098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GB" dirty="0">
              <a:latin typeface="Calibri" panose="020F0502020204030204" pitchFamily="34" charset="0"/>
              <a:cs typeface="Calibri" panose="020F0502020204030204" pitchFamily="34" charset="0"/>
            </a:rPr>
            <a:t>Blackbox Testing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9323B31-5F33-4EF1-AA5B-8746F8F3C0ED}" type="parTrans" cxnId="{2B67254B-D180-4A8C-A487-AA52439C119C}">
      <dgm:prSet/>
      <dgm:spPr/>
      <dgm:t>
        <a:bodyPr/>
        <a:lstStyle/>
        <a:p>
          <a:endParaRPr lang="en-US"/>
        </a:p>
      </dgm:t>
    </dgm:pt>
    <dgm:pt modelId="{EA680128-B7A7-4B0D-A747-90220FBCCC3F}" type="sibTrans" cxnId="{2B67254B-D180-4A8C-A487-AA52439C119C}">
      <dgm:prSet/>
      <dgm:spPr/>
      <dgm:t>
        <a:bodyPr/>
        <a:lstStyle/>
        <a:p>
          <a:endParaRPr lang="en-US"/>
        </a:p>
      </dgm:t>
    </dgm:pt>
    <dgm:pt modelId="{143303DA-DD46-4E6B-BEBE-6ECE076A177A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GB" dirty="0">
              <a:latin typeface="Calibri" panose="020F0502020204030204" pitchFamily="34" charset="0"/>
              <a:cs typeface="Calibri" panose="020F0502020204030204" pitchFamily="34" charset="0"/>
            </a:rPr>
            <a:t>Manual Testing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C15AEED-9BF0-426A-9016-71B895286D0C}" type="parTrans" cxnId="{1E34A1AF-843B-424F-B274-829738E9390B}">
      <dgm:prSet/>
      <dgm:spPr/>
      <dgm:t>
        <a:bodyPr/>
        <a:lstStyle/>
        <a:p>
          <a:endParaRPr lang="en-US"/>
        </a:p>
      </dgm:t>
    </dgm:pt>
    <dgm:pt modelId="{3F258A19-155B-45D4-8007-01D984403B32}" type="sibTrans" cxnId="{1E34A1AF-843B-424F-B274-829738E9390B}">
      <dgm:prSet/>
      <dgm:spPr/>
      <dgm:t>
        <a:bodyPr/>
        <a:lstStyle/>
        <a:p>
          <a:endParaRPr lang="en-US"/>
        </a:p>
      </dgm:t>
    </dgm:pt>
    <dgm:pt modelId="{414B22E5-3CD4-4237-BD90-F1FAB2A42AD0}" type="pres">
      <dgm:prSet presAssocID="{41D674E5-19FC-4040-AF60-817FAAC0967E}" presName="linear" presStyleCnt="0">
        <dgm:presLayoutVars>
          <dgm:animLvl val="lvl"/>
          <dgm:resizeHandles val="exact"/>
        </dgm:presLayoutVars>
      </dgm:prSet>
      <dgm:spPr/>
    </dgm:pt>
    <dgm:pt modelId="{8E9F203D-C880-4E6A-9FE5-20BD6248C9B5}" type="pres">
      <dgm:prSet presAssocID="{C9146DB5-1DBB-4917-BC8D-9CEAC7AC425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7BEEA00-BF6B-4270-A31C-51F8BF8C9C02}" type="pres">
      <dgm:prSet presAssocID="{6457F4B1-6783-490B-8D73-4178C88E641D}" presName="spacer" presStyleCnt="0"/>
      <dgm:spPr/>
    </dgm:pt>
    <dgm:pt modelId="{3FBBE081-ED64-4518-BCD6-0B8BF4BC2195}" type="pres">
      <dgm:prSet presAssocID="{44CD7BF9-0176-4F66-9076-D4BB599B409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592C0F1-963E-4233-A65E-C12330530016}" type="pres">
      <dgm:prSet presAssocID="{EA680128-B7A7-4B0D-A747-90220FBCCC3F}" presName="spacer" presStyleCnt="0"/>
      <dgm:spPr/>
    </dgm:pt>
    <dgm:pt modelId="{BE1CD47A-AAFE-4F18-80BE-D480512E5E99}" type="pres">
      <dgm:prSet presAssocID="{143303DA-DD46-4E6B-BEBE-6ECE076A177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4D4D001-961B-4712-9AF4-9CECCB3C78A0}" type="presOf" srcId="{41D674E5-19FC-4040-AF60-817FAAC0967E}" destId="{414B22E5-3CD4-4237-BD90-F1FAB2A42AD0}" srcOrd="0" destOrd="0" presId="urn:microsoft.com/office/officeart/2005/8/layout/vList2"/>
    <dgm:cxn modelId="{B358FB27-D15C-4C5F-A3DF-DC75A204E643}" type="presOf" srcId="{44CD7BF9-0176-4F66-9076-D4BB599B4098}" destId="{3FBBE081-ED64-4518-BCD6-0B8BF4BC2195}" srcOrd="0" destOrd="0" presId="urn:microsoft.com/office/officeart/2005/8/layout/vList2"/>
    <dgm:cxn modelId="{2B67254B-D180-4A8C-A487-AA52439C119C}" srcId="{41D674E5-19FC-4040-AF60-817FAAC0967E}" destId="{44CD7BF9-0176-4F66-9076-D4BB599B4098}" srcOrd="1" destOrd="0" parTransId="{79323B31-5F33-4EF1-AA5B-8746F8F3C0ED}" sibTransId="{EA680128-B7A7-4B0D-A747-90220FBCCC3F}"/>
    <dgm:cxn modelId="{3BF91C4D-4B77-45BD-9AAF-7425BA8B33C4}" type="presOf" srcId="{C9146DB5-1DBB-4917-BC8D-9CEAC7AC4259}" destId="{8E9F203D-C880-4E6A-9FE5-20BD6248C9B5}" srcOrd="0" destOrd="0" presId="urn:microsoft.com/office/officeart/2005/8/layout/vList2"/>
    <dgm:cxn modelId="{872F688C-6AF2-4F9D-B91F-21FAEACC5217}" type="presOf" srcId="{143303DA-DD46-4E6B-BEBE-6ECE076A177A}" destId="{BE1CD47A-AAFE-4F18-80BE-D480512E5E99}" srcOrd="0" destOrd="0" presId="urn:microsoft.com/office/officeart/2005/8/layout/vList2"/>
    <dgm:cxn modelId="{1E34A1AF-843B-424F-B274-829738E9390B}" srcId="{41D674E5-19FC-4040-AF60-817FAAC0967E}" destId="{143303DA-DD46-4E6B-BEBE-6ECE076A177A}" srcOrd="2" destOrd="0" parTransId="{6C15AEED-9BF0-426A-9016-71B895286D0C}" sibTransId="{3F258A19-155B-45D4-8007-01D984403B32}"/>
    <dgm:cxn modelId="{648559EB-9014-4FF6-A71D-145688050E70}" srcId="{41D674E5-19FC-4040-AF60-817FAAC0967E}" destId="{C9146DB5-1DBB-4917-BC8D-9CEAC7AC4259}" srcOrd="0" destOrd="0" parTransId="{49D8B730-7A37-4250-9891-FD55A2A2EFAD}" sibTransId="{6457F4B1-6783-490B-8D73-4178C88E641D}"/>
    <dgm:cxn modelId="{77F50C3C-E1A7-4E48-A4BE-16D8E4E8C799}" type="presParOf" srcId="{414B22E5-3CD4-4237-BD90-F1FAB2A42AD0}" destId="{8E9F203D-C880-4E6A-9FE5-20BD6248C9B5}" srcOrd="0" destOrd="0" presId="urn:microsoft.com/office/officeart/2005/8/layout/vList2"/>
    <dgm:cxn modelId="{15353777-C273-4059-811B-C3595ECA2156}" type="presParOf" srcId="{414B22E5-3CD4-4237-BD90-F1FAB2A42AD0}" destId="{27BEEA00-BF6B-4270-A31C-51F8BF8C9C02}" srcOrd="1" destOrd="0" presId="urn:microsoft.com/office/officeart/2005/8/layout/vList2"/>
    <dgm:cxn modelId="{E9488D38-7645-4026-805D-6B992F697CF8}" type="presParOf" srcId="{414B22E5-3CD4-4237-BD90-F1FAB2A42AD0}" destId="{3FBBE081-ED64-4518-BCD6-0B8BF4BC2195}" srcOrd="2" destOrd="0" presId="urn:microsoft.com/office/officeart/2005/8/layout/vList2"/>
    <dgm:cxn modelId="{661D02D0-50F3-4CCA-98ED-4B25541C5F15}" type="presParOf" srcId="{414B22E5-3CD4-4237-BD90-F1FAB2A42AD0}" destId="{C592C0F1-963E-4233-A65E-C12330530016}" srcOrd="3" destOrd="0" presId="urn:microsoft.com/office/officeart/2005/8/layout/vList2"/>
    <dgm:cxn modelId="{EA1B838B-BEB2-4B0C-8991-D4BB7BE7498B}" type="presParOf" srcId="{414B22E5-3CD4-4237-BD90-F1FAB2A42AD0}" destId="{BE1CD47A-AAFE-4F18-80BE-D480512E5E9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1560B3-752F-419A-9686-C161A06DE437}">
      <dsp:nvSpPr>
        <dsp:cNvPr id="0" name=""/>
        <dsp:cNvSpPr/>
      </dsp:nvSpPr>
      <dsp:spPr>
        <a:xfrm>
          <a:off x="0" y="7966"/>
          <a:ext cx="6692748" cy="134199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Create a recipe finder app using tinder-like swipeable mechanism.</a:t>
          </a:r>
          <a:endParaRPr lang="en-US" sz="3700" kern="1200" dirty="0"/>
        </a:p>
      </dsp:txBody>
      <dsp:txXfrm>
        <a:off x="65511" y="73477"/>
        <a:ext cx="6561726" cy="1210968"/>
      </dsp:txXfrm>
    </dsp:sp>
    <dsp:sp modelId="{89255090-571E-47B9-9442-44BDD3BC5EDD}">
      <dsp:nvSpPr>
        <dsp:cNvPr id="0" name=""/>
        <dsp:cNvSpPr/>
      </dsp:nvSpPr>
      <dsp:spPr>
        <a:xfrm>
          <a:off x="0" y="1456517"/>
          <a:ext cx="6692748" cy="1341990"/>
        </a:xfrm>
        <a:prstGeom prst="roundRect">
          <a:avLst/>
        </a:prstGeom>
        <a:gradFill rotWithShape="0">
          <a:gsLst>
            <a:gs pos="0">
              <a:schemeClr val="accent2">
                <a:hueOff val="-734515"/>
                <a:satOff val="-16247"/>
                <a:lumOff val="-3235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734515"/>
                <a:satOff val="-16247"/>
                <a:lumOff val="-3235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1/3 of millennials find searching for recipes tedious</a:t>
          </a:r>
          <a:endParaRPr lang="en-US" sz="3700" kern="1200" dirty="0"/>
        </a:p>
      </dsp:txBody>
      <dsp:txXfrm>
        <a:off x="65511" y="1522028"/>
        <a:ext cx="6561726" cy="1210968"/>
      </dsp:txXfrm>
    </dsp:sp>
    <dsp:sp modelId="{8683EEB2-654A-4429-83A3-6E2BB067A3ED}">
      <dsp:nvSpPr>
        <dsp:cNvPr id="0" name=""/>
        <dsp:cNvSpPr/>
      </dsp:nvSpPr>
      <dsp:spPr>
        <a:xfrm>
          <a:off x="0" y="2905067"/>
          <a:ext cx="6692748" cy="1341990"/>
        </a:xfrm>
        <a:prstGeom prst="roundRect">
          <a:avLst/>
        </a:prstGeom>
        <a:gradFill rotWithShape="0">
          <a:gsLst>
            <a:gs pos="0">
              <a:schemeClr val="accent2">
                <a:hueOff val="-1469031"/>
                <a:satOff val="-32495"/>
                <a:lumOff val="-647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1469031"/>
                <a:satOff val="-32495"/>
                <a:lumOff val="-647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Find new recipes in a fun, addicting and less tedious way</a:t>
          </a:r>
          <a:endParaRPr lang="en-US" sz="3700" kern="1200" dirty="0"/>
        </a:p>
      </dsp:txBody>
      <dsp:txXfrm>
        <a:off x="65511" y="2970578"/>
        <a:ext cx="6561726" cy="12109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9F203D-C880-4E6A-9FE5-20BD6248C9B5}">
      <dsp:nvSpPr>
        <dsp:cNvPr id="0" name=""/>
        <dsp:cNvSpPr/>
      </dsp:nvSpPr>
      <dsp:spPr>
        <a:xfrm>
          <a:off x="0" y="29206"/>
          <a:ext cx="6692748" cy="1295190"/>
        </a:xfrm>
        <a:prstGeom prst="roundRect">
          <a:avLst/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 dirty="0">
              <a:latin typeface="Calibri" panose="020F0502020204030204" pitchFamily="34" charset="0"/>
              <a:cs typeface="Calibri" panose="020F0502020204030204" pitchFamily="34" charset="0"/>
            </a:rPr>
            <a:t>Unit Testing</a:t>
          </a:r>
          <a:endParaRPr lang="en-US" sz="5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63226" y="92432"/>
        <a:ext cx="6566296" cy="1168738"/>
      </dsp:txXfrm>
    </dsp:sp>
    <dsp:sp modelId="{3FBBE081-ED64-4518-BCD6-0B8BF4BC2195}">
      <dsp:nvSpPr>
        <dsp:cNvPr id="0" name=""/>
        <dsp:cNvSpPr/>
      </dsp:nvSpPr>
      <dsp:spPr>
        <a:xfrm>
          <a:off x="0" y="1479916"/>
          <a:ext cx="6692748" cy="1295190"/>
        </a:xfrm>
        <a:prstGeom prst="roundRect">
          <a:avLst/>
        </a:prstGeom>
        <a:solidFill>
          <a:schemeClr val="accent3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 dirty="0">
              <a:latin typeface="Calibri" panose="020F0502020204030204" pitchFamily="34" charset="0"/>
              <a:cs typeface="Calibri" panose="020F0502020204030204" pitchFamily="34" charset="0"/>
            </a:rPr>
            <a:t>Blackbox Testing</a:t>
          </a:r>
          <a:endParaRPr lang="en-US" sz="5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63226" y="1543142"/>
        <a:ext cx="6566296" cy="1168738"/>
      </dsp:txXfrm>
    </dsp:sp>
    <dsp:sp modelId="{BE1CD47A-AAFE-4F18-80BE-D480512E5E99}">
      <dsp:nvSpPr>
        <dsp:cNvPr id="0" name=""/>
        <dsp:cNvSpPr/>
      </dsp:nvSpPr>
      <dsp:spPr>
        <a:xfrm>
          <a:off x="0" y="2930627"/>
          <a:ext cx="6692748" cy="1295190"/>
        </a:xfrm>
        <a:prstGeom prst="roundRect">
          <a:avLst/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 dirty="0">
              <a:latin typeface="Calibri" panose="020F0502020204030204" pitchFamily="34" charset="0"/>
              <a:cs typeface="Calibri" panose="020F0502020204030204" pitchFamily="34" charset="0"/>
            </a:rPr>
            <a:t>Manual Testing</a:t>
          </a:r>
          <a:endParaRPr lang="en-US" sz="5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63226" y="2993853"/>
        <a:ext cx="6566296" cy="11687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6FF8E-BF0F-46FE-B272-251DAFAD0089}" type="datetimeFigureOut">
              <a:rPr lang="de-DE" smtClean="0"/>
              <a:t>10.02.2022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80028F-4476-4BB9-B3D0-DB2AAA01111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191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0028F-4476-4BB9-B3D0-DB2AAA01111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37711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0028F-4476-4BB9-B3D0-DB2AAA01111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5221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0028F-4476-4BB9-B3D0-DB2AAA01111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33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0028F-4476-4BB9-B3D0-DB2AAA01111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4887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0028F-4476-4BB9-B3D0-DB2AAA01111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8895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0028F-4476-4BB9-B3D0-DB2AAA01111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7437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0028F-4476-4BB9-B3D0-DB2AAA01111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7772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0028F-4476-4BB9-B3D0-DB2AAA01111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1481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0028F-4476-4BB9-B3D0-DB2AAA01111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1931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0028F-4476-4BB9-B3D0-DB2AAA01111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8013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GB" dirty="0"/>
            </a:b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0028F-4476-4BB9-B3D0-DB2AAA01111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5009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0028F-4476-4BB9-B3D0-DB2AAA01111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52717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0028F-4476-4BB9-B3D0-DB2AAA01111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9083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C0676459-36D4-48D9-BBA2-D14366FB00CF}" type="datetime1">
              <a:rPr lang="de-DE" smtClean="0"/>
              <a:t>10.02.2022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D16AC68-1E3B-4714-A83C-615F22FF78EF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1405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3E5BF-C743-45FA-AAD8-7890C2F3469C}" type="datetime1">
              <a:rPr lang="de-DE" smtClean="0"/>
              <a:t>10.02.2022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6AC68-1E3B-4714-A83C-615F22FF78EF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8424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D131B-B32E-44C5-9086-2E5448F3CFD4}" type="datetime1">
              <a:rPr lang="de-DE" smtClean="0"/>
              <a:t>10.02.2022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6AC68-1E3B-4714-A83C-615F22FF78EF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8152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533C3-C408-4D66-A789-F3536636ADA1}" type="datetime1">
              <a:rPr lang="de-DE" smtClean="0"/>
              <a:t>10.02.2022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6AC68-1E3B-4714-A83C-615F22FF78EF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710374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36737-5F7E-4E60-AC4D-5A6BDF0BC620}" type="datetime1">
              <a:rPr lang="de-DE" smtClean="0"/>
              <a:t>10.02.2022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6AC68-1E3B-4714-A83C-615F22FF78EF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3796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2C6F5-9467-4EF3-86D6-D5AECD4A3B77}" type="datetime1">
              <a:rPr lang="de-DE" smtClean="0"/>
              <a:t>10.02.2022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6AC68-1E3B-4714-A83C-615F22FF78EF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58418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CFF89-F975-4F5C-8948-05FD2678E935}" type="datetime1">
              <a:rPr lang="de-DE" smtClean="0"/>
              <a:t>10.02.2022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6AC68-1E3B-4714-A83C-615F22FF78EF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1536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90AED-552A-43AE-972C-44DDEA8AA59A}" type="datetime1">
              <a:rPr lang="de-DE" smtClean="0"/>
              <a:t>10.02.2022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6AC68-1E3B-4714-A83C-615F22FF78EF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090094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6060B-BC12-45F1-93C8-858BA1618CAC}" type="datetime1">
              <a:rPr lang="de-DE" smtClean="0"/>
              <a:t>10.02.2022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6AC68-1E3B-4714-A83C-615F22FF78EF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9037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60CD7-9809-4397-A133-F686EEA7D184}" type="datetime1">
              <a:rPr lang="de-DE" smtClean="0"/>
              <a:t>10.02.2022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6AC68-1E3B-4714-A83C-615F22FF78EF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632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CC2E6-6DB6-4701-AA84-7D5642CF25EB}" type="datetime1">
              <a:rPr lang="de-DE" smtClean="0"/>
              <a:t>10.02.2022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6AC68-1E3B-4714-A83C-615F22FF78EF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409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4C9DA-93BA-4AEC-B8FA-2624B2332CFE}" type="datetime1">
              <a:rPr lang="de-DE" smtClean="0"/>
              <a:t>10.02.2022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6AC68-1E3B-4714-A83C-615F22FF78EF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6746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60F42-CADB-4487-A9F0-9542FCA03E11}" type="datetime1">
              <a:rPr lang="de-DE" smtClean="0"/>
              <a:t>10.02.2022</a:t>
            </a:fld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6AC68-1E3B-4714-A83C-615F22FF78EF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1002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156AB-6D95-4F35-9A3E-FFD9EF17609A}" type="datetime1">
              <a:rPr lang="de-DE" smtClean="0"/>
              <a:t>10.02.2022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6AC68-1E3B-4714-A83C-615F22FF78EF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4872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76F45-C979-42E6-A87B-C9C417096FD9}" type="datetime1">
              <a:rPr lang="de-DE" smtClean="0"/>
              <a:t>10.02.2022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6AC68-1E3B-4714-A83C-615F22FF78EF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0409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64237-A552-4A4F-A1A6-0AC1F33CC7BA}" type="datetime1">
              <a:rPr lang="de-DE" smtClean="0"/>
              <a:t>10.02.2022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6AC68-1E3B-4714-A83C-615F22FF78EF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5282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8D81F-E969-495A-AD2C-C05A6A83140F}" type="datetime1">
              <a:rPr lang="de-DE" smtClean="0"/>
              <a:t>10.02.2022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6AC68-1E3B-4714-A83C-615F22FF78EF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6435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D1612-09F0-4E06-BC5F-CDD04979B28A}" type="datetime1">
              <a:rPr lang="de-DE" smtClean="0"/>
              <a:t>10.02.2022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6AC68-1E3B-4714-A83C-615F22FF78EF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96291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6C68F39D-867D-4AFF-94C4-C3829AD5C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86" name="Rectangle 85">
              <a:extLst>
                <a:ext uri="{FF2B5EF4-FFF2-40B4-BE49-F238E27FC236}">
                  <a16:creationId xmlns:a16="http://schemas.microsoft.com/office/drawing/2014/main" id="{8EC3C6AD-76A6-4B9E-9700-E70BCEA5BC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Picture 2">
              <a:extLst>
                <a:ext uri="{FF2B5EF4-FFF2-40B4-BE49-F238E27FC236}">
                  <a16:creationId xmlns:a16="http://schemas.microsoft.com/office/drawing/2014/main" id="{DC213DD1-BF02-41F7-80A7-E6A5694F5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7AB97A7-2903-4E56-9F0F-DB172F8EA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3904" y="1421535"/>
            <a:ext cx="5204187" cy="1236663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Final Year interim presentation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59BF352-49F9-4AEE-BCED-96A6CA069B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77447" y="3540920"/>
            <a:ext cx="5437103" cy="1655762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Sasha Kuechenmeister</a:t>
            </a:r>
          </a:p>
          <a:p>
            <a:pPr algn="ctr"/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C18404082</a:t>
            </a:r>
          </a:p>
          <a:p>
            <a:pPr algn="ctr"/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Tu857</a:t>
            </a:r>
          </a:p>
          <a:p>
            <a:pPr algn="ctr"/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Supervisor: Anh Duong Trinh</a:t>
            </a:r>
            <a:endParaRPr lang="de-D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466CCD0-FEF9-460D-9FB6-11613A492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90" name="Rectangle 5">
              <a:extLst>
                <a:ext uri="{FF2B5EF4-FFF2-40B4-BE49-F238E27FC236}">
                  <a16:creationId xmlns:a16="http://schemas.microsoft.com/office/drawing/2014/main" id="{F642B7E9-F9AF-4BC0-B586-E7B0E8E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1" name="Freeform 6">
              <a:extLst>
                <a:ext uri="{FF2B5EF4-FFF2-40B4-BE49-F238E27FC236}">
                  <a16:creationId xmlns:a16="http://schemas.microsoft.com/office/drawing/2014/main" id="{16CE5EA6-3C76-4E5C-9257-D6A61A31C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7">
              <a:extLst>
                <a:ext uri="{FF2B5EF4-FFF2-40B4-BE49-F238E27FC236}">
                  <a16:creationId xmlns:a16="http://schemas.microsoft.com/office/drawing/2014/main" id="{DD7BCC42-B325-4F92-B500-14A2933DA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Rectangle 8">
              <a:extLst>
                <a:ext uri="{FF2B5EF4-FFF2-40B4-BE49-F238E27FC236}">
                  <a16:creationId xmlns:a16="http://schemas.microsoft.com/office/drawing/2014/main" id="{197BF445-29BA-4C54-A1B4-A4390F022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4" name="Freeform 9">
              <a:extLst>
                <a:ext uri="{FF2B5EF4-FFF2-40B4-BE49-F238E27FC236}">
                  <a16:creationId xmlns:a16="http://schemas.microsoft.com/office/drawing/2014/main" id="{B10C1630-E8C0-489C-8FFB-C9BBAEDE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10">
              <a:extLst>
                <a:ext uri="{FF2B5EF4-FFF2-40B4-BE49-F238E27FC236}">
                  <a16:creationId xmlns:a16="http://schemas.microsoft.com/office/drawing/2014/main" id="{B8778BE5-6D1F-4629-A045-8A87E2C75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id="{A7885ADB-F1C4-4FF3-93CD-7C9337E87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12">
              <a:extLst>
                <a:ext uri="{FF2B5EF4-FFF2-40B4-BE49-F238E27FC236}">
                  <a16:creationId xmlns:a16="http://schemas.microsoft.com/office/drawing/2014/main" id="{59FC4F71-6E39-414E-9F39-CE1479FF8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13">
              <a:extLst>
                <a:ext uri="{FF2B5EF4-FFF2-40B4-BE49-F238E27FC236}">
                  <a16:creationId xmlns:a16="http://schemas.microsoft.com/office/drawing/2014/main" id="{3FC9614F-1D2C-4CAC-8CE9-32DC7D8636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14">
              <a:extLst>
                <a:ext uri="{FF2B5EF4-FFF2-40B4-BE49-F238E27FC236}">
                  <a16:creationId xmlns:a16="http://schemas.microsoft.com/office/drawing/2014/main" id="{2A872F50-76EA-4A5B-AA68-3CE2E2673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15">
              <a:extLst>
                <a:ext uri="{FF2B5EF4-FFF2-40B4-BE49-F238E27FC236}">
                  <a16:creationId xmlns:a16="http://schemas.microsoft.com/office/drawing/2014/main" id="{CE389546-6A1F-4203-ACD1-BC17DDBFB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6">
              <a:extLst>
                <a:ext uri="{FF2B5EF4-FFF2-40B4-BE49-F238E27FC236}">
                  <a16:creationId xmlns:a16="http://schemas.microsoft.com/office/drawing/2014/main" id="{1BA89DC9-FE9A-4228-A4BE-D3A37F865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7">
              <a:extLst>
                <a:ext uri="{FF2B5EF4-FFF2-40B4-BE49-F238E27FC236}">
                  <a16:creationId xmlns:a16="http://schemas.microsoft.com/office/drawing/2014/main" id="{FA3E79A5-9B81-48B5-B96F-8D55B02FD5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8">
              <a:extLst>
                <a:ext uri="{FF2B5EF4-FFF2-40B4-BE49-F238E27FC236}">
                  <a16:creationId xmlns:a16="http://schemas.microsoft.com/office/drawing/2014/main" id="{A76D4D27-C537-45E4-96DE-C5FD2C9A3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9">
              <a:extLst>
                <a:ext uri="{FF2B5EF4-FFF2-40B4-BE49-F238E27FC236}">
                  <a16:creationId xmlns:a16="http://schemas.microsoft.com/office/drawing/2014/main" id="{C1B158DD-2DCB-42FF-B1FE-3C947FEF0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20">
              <a:extLst>
                <a:ext uri="{FF2B5EF4-FFF2-40B4-BE49-F238E27FC236}">
                  <a16:creationId xmlns:a16="http://schemas.microsoft.com/office/drawing/2014/main" id="{3307DC3E-0C6E-4E70-AFA2-96538CE3C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21">
              <a:extLst>
                <a:ext uri="{FF2B5EF4-FFF2-40B4-BE49-F238E27FC236}">
                  <a16:creationId xmlns:a16="http://schemas.microsoft.com/office/drawing/2014/main" id="{53A9F721-7EE3-4844-BB91-0B995BAC1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22">
              <a:extLst>
                <a:ext uri="{FF2B5EF4-FFF2-40B4-BE49-F238E27FC236}">
                  <a16:creationId xmlns:a16="http://schemas.microsoft.com/office/drawing/2014/main" id="{8F057800-5B8F-4775-805B-89727A78A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23">
              <a:extLst>
                <a:ext uri="{FF2B5EF4-FFF2-40B4-BE49-F238E27FC236}">
                  <a16:creationId xmlns:a16="http://schemas.microsoft.com/office/drawing/2014/main" id="{FC6DF692-3394-4FDD-92BA-CA0C41EBC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24">
              <a:extLst>
                <a:ext uri="{FF2B5EF4-FFF2-40B4-BE49-F238E27FC236}">
                  <a16:creationId xmlns:a16="http://schemas.microsoft.com/office/drawing/2014/main" id="{B825CD97-262B-4A33-B1E5-55F0D81F4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25">
              <a:extLst>
                <a:ext uri="{FF2B5EF4-FFF2-40B4-BE49-F238E27FC236}">
                  <a16:creationId xmlns:a16="http://schemas.microsoft.com/office/drawing/2014/main" id="{F00EA2FE-C735-4E1E-B9DC-636C49061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6">
              <a:extLst>
                <a:ext uri="{FF2B5EF4-FFF2-40B4-BE49-F238E27FC236}">
                  <a16:creationId xmlns:a16="http://schemas.microsoft.com/office/drawing/2014/main" id="{95B50260-0DDF-4260-8DC1-D504B0643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27">
              <a:extLst>
                <a:ext uri="{FF2B5EF4-FFF2-40B4-BE49-F238E27FC236}">
                  <a16:creationId xmlns:a16="http://schemas.microsoft.com/office/drawing/2014/main" id="{BBB491EB-35C1-4159-94B2-A367ADC13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28">
              <a:extLst>
                <a:ext uri="{FF2B5EF4-FFF2-40B4-BE49-F238E27FC236}">
                  <a16:creationId xmlns:a16="http://schemas.microsoft.com/office/drawing/2014/main" id="{7EAA4E1C-EC83-44E0-A4AB-4B0F509A8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9">
              <a:extLst>
                <a:ext uri="{FF2B5EF4-FFF2-40B4-BE49-F238E27FC236}">
                  <a16:creationId xmlns:a16="http://schemas.microsoft.com/office/drawing/2014/main" id="{BE561717-C43F-46C1-BBCE-C830DE4A1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30">
              <a:extLst>
                <a:ext uri="{FF2B5EF4-FFF2-40B4-BE49-F238E27FC236}">
                  <a16:creationId xmlns:a16="http://schemas.microsoft.com/office/drawing/2014/main" id="{CC840BC4-F1CE-4A1B-A1DE-BB922689E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31">
              <a:extLst>
                <a:ext uri="{FF2B5EF4-FFF2-40B4-BE49-F238E27FC236}">
                  <a16:creationId xmlns:a16="http://schemas.microsoft.com/office/drawing/2014/main" id="{03B586C7-6126-46E0-9BEF-522798686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32">
              <a:extLst>
                <a:ext uri="{FF2B5EF4-FFF2-40B4-BE49-F238E27FC236}">
                  <a16:creationId xmlns:a16="http://schemas.microsoft.com/office/drawing/2014/main" id="{45C5C565-0EB6-4E0C-9752-84084CDBB8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Rectangle 33">
              <a:extLst>
                <a:ext uri="{FF2B5EF4-FFF2-40B4-BE49-F238E27FC236}">
                  <a16:creationId xmlns:a16="http://schemas.microsoft.com/office/drawing/2014/main" id="{5CABC7BF-500C-4275-9EAA-9563EF43C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9" name="Freeform 34">
              <a:extLst>
                <a:ext uri="{FF2B5EF4-FFF2-40B4-BE49-F238E27FC236}">
                  <a16:creationId xmlns:a16="http://schemas.microsoft.com/office/drawing/2014/main" id="{C7AA982B-BB49-4311-A724-81AAF8AB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35">
              <a:extLst>
                <a:ext uri="{FF2B5EF4-FFF2-40B4-BE49-F238E27FC236}">
                  <a16:creationId xmlns:a16="http://schemas.microsoft.com/office/drawing/2014/main" id="{89D49DD1-C07D-4ADD-BD4A-D6AA72575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6">
              <a:extLst>
                <a:ext uri="{FF2B5EF4-FFF2-40B4-BE49-F238E27FC236}">
                  <a16:creationId xmlns:a16="http://schemas.microsoft.com/office/drawing/2014/main" id="{4359B9DB-1A95-4934-A839-A76774D792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7">
              <a:extLst>
                <a:ext uri="{FF2B5EF4-FFF2-40B4-BE49-F238E27FC236}">
                  <a16:creationId xmlns:a16="http://schemas.microsoft.com/office/drawing/2014/main" id="{2B7EEF08-F28B-48E9-BA1D-E61AC6201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38">
              <a:extLst>
                <a:ext uri="{FF2B5EF4-FFF2-40B4-BE49-F238E27FC236}">
                  <a16:creationId xmlns:a16="http://schemas.microsoft.com/office/drawing/2014/main" id="{E846B9B0-7D1C-4E1B-9256-7F25E8E8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39">
              <a:extLst>
                <a:ext uri="{FF2B5EF4-FFF2-40B4-BE49-F238E27FC236}">
                  <a16:creationId xmlns:a16="http://schemas.microsoft.com/office/drawing/2014/main" id="{E31B0CE6-7913-4D1C-AC18-2ED44DF92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40">
              <a:extLst>
                <a:ext uri="{FF2B5EF4-FFF2-40B4-BE49-F238E27FC236}">
                  <a16:creationId xmlns:a16="http://schemas.microsoft.com/office/drawing/2014/main" id="{0F3517CE-D006-4218-9BB0-65269371E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41">
              <a:extLst>
                <a:ext uri="{FF2B5EF4-FFF2-40B4-BE49-F238E27FC236}">
                  <a16:creationId xmlns:a16="http://schemas.microsoft.com/office/drawing/2014/main" id="{DE7DB798-CAAE-42A3-BDFE-D6AD0E0DA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42">
              <a:extLst>
                <a:ext uri="{FF2B5EF4-FFF2-40B4-BE49-F238E27FC236}">
                  <a16:creationId xmlns:a16="http://schemas.microsoft.com/office/drawing/2014/main" id="{07A53F87-B4E0-4C4E-B913-D336D8993D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43">
              <a:extLst>
                <a:ext uri="{FF2B5EF4-FFF2-40B4-BE49-F238E27FC236}">
                  <a16:creationId xmlns:a16="http://schemas.microsoft.com/office/drawing/2014/main" id="{587D3AD0-B188-4D2E-A497-5180C1F22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44">
              <a:extLst>
                <a:ext uri="{FF2B5EF4-FFF2-40B4-BE49-F238E27FC236}">
                  <a16:creationId xmlns:a16="http://schemas.microsoft.com/office/drawing/2014/main" id="{E8B4429B-56DB-4ED5-8296-1C4EB6AE0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Rectangle 45">
              <a:extLst>
                <a:ext uri="{FF2B5EF4-FFF2-40B4-BE49-F238E27FC236}">
                  <a16:creationId xmlns:a16="http://schemas.microsoft.com/office/drawing/2014/main" id="{ABBE178E-641F-4008-8760-5134D226A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1" name="Freeform 46">
              <a:extLst>
                <a:ext uri="{FF2B5EF4-FFF2-40B4-BE49-F238E27FC236}">
                  <a16:creationId xmlns:a16="http://schemas.microsoft.com/office/drawing/2014/main" id="{BB7A09DD-4AE2-4235-BCBA-B52CB7986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47">
              <a:extLst>
                <a:ext uri="{FF2B5EF4-FFF2-40B4-BE49-F238E27FC236}">
                  <a16:creationId xmlns:a16="http://schemas.microsoft.com/office/drawing/2014/main" id="{64DBEF94-3525-4008-AD35-D566A238B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48">
              <a:extLst>
                <a:ext uri="{FF2B5EF4-FFF2-40B4-BE49-F238E27FC236}">
                  <a16:creationId xmlns:a16="http://schemas.microsoft.com/office/drawing/2014/main" id="{1C0CEBA3-32C8-4D37-BBD0-8863B008E2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49">
              <a:extLst>
                <a:ext uri="{FF2B5EF4-FFF2-40B4-BE49-F238E27FC236}">
                  <a16:creationId xmlns:a16="http://schemas.microsoft.com/office/drawing/2014/main" id="{D12DBC8B-AE05-43C6-BF30-3F9CDADE9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50">
              <a:extLst>
                <a:ext uri="{FF2B5EF4-FFF2-40B4-BE49-F238E27FC236}">
                  <a16:creationId xmlns:a16="http://schemas.microsoft.com/office/drawing/2014/main" id="{47D642DC-B097-481B-8F32-671DE6AB5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51">
              <a:extLst>
                <a:ext uri="{FF2B5EF4-FFF2-40B4-BE49-F238E27FC236}">
                  <a16:creationId xmlns:a16="http://schemas.microsoft.com/office/drawing/2014/main" id="{0D7CD8F4-0787-4106-9E76-FF0AFA0AC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52">
              <a:extLst>
                <a:ext uri="{FF2B5EF4-FFF2-40B4-BE49-F238E27FC236}">
                  <a16:creationId xmlns:a16="http://schemas.microsoft.com/office/drawing/2014/main" id="{3ED06726-52C5-468C-BEA2-0194993F8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53">
              <a:extLst>
                <a:ext uri="{FF2B5EF4-FFF2-40B4-BE49-F238E27FC236}">
                  <a16:creationId xmlns:a16="http://schemas.microsoft.com/office/drawing/2014/main" id="{1541CE8F-816C-4189-8522-7AAA7EABD8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54">
              <a:extLst>
                <a:ext uri="{FF2B5EF4-FFF2-40B4-BE49-F238E27FC236}">
                  <a16:creationId xmlns:a16="http://schemas.microsoft.com/office/drawing/2014/main" id="{3D0F8D98-15AC-458C-B872-777F4BBF3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55">
              <a:extLst>
                <a:ext uri="{FF2B5EF4-FFF2-40B4-BE49-F238E27FC236}">
                  <a16:creationId xmlns:a16="http://schemas.microsoft.com/office/drawing/2014/main" id="{C9DE1ACE-C20F-4504-B0A1-5A37CA0D1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56">
              <a:extLst>
                <a:ext uri="{FF2B5EF4-FFF2-40B4-BE49-F238E27FC236}">
                  <a16:creationId xmlns:a16="http://schemas.microsoft.com/office/drawing/2014/main" id="{E4BDEE62-868F-49A1-B97A-DE8EDC86F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57">
              <a:extLst>
                <a:ext uri="{FF2B5EF4-FFF2-40B4-BE49-F238E27FC236}">
                  <a16:creationId xmlns:a16="http://schemas.microsoft.com/office/drawing/2014/main" id="{B71AB3E3-099B-47DC-AD0D-215F18FD3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58">
              <a:extLst>
                <a:ext uri="{FF2B5EF4-FFF2-40B4-BE49-F238E27FC236}">
                  <a16:creationId xmlns:a16="http://schemas.microsoft.com/office/drawing/2014/main" id="{7D4B7844-C6A2-45AA-9147-C1CEC0CB8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176E1971-1C4C-46C8-A821-637664280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id="{35FAC14F-8CA0-40F3-ADE4-31DBF8BD7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33">
              <a:extLst>
                <a:ext uri="{FF2B5EF4-FFF2-40B4-BE49-F238E27FC236}">
                  <a16:creationId xmlns:a16="http://schemas.microsoft.com/office/drawing/2014/main" id="{778F8CB9-0C96-4B66-B943-C5BF1A1B5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34">
              <a:extLst>
                <a:ext uri="{FF2B5EF4-FFF2-40B4-BE49-F238E27FC236}">
                  <a16:creationId xmlns:a16="http://schemas.microsoft.com/office/drawing/2014/main" id="{DB1C8E93-74F9-42A0-B326-E06DC9C584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35">
              <a:extLst>
                <a:ext uri="{FF2B5EF4-FFF2-40B4-BE49-F238E27FC236}">
                  <a16:creationId xmlns:a16="http://schemas.microsoft.com/office/drawing/2014/main" id="{EC6EA429-8E16-49E0-82D7-5846CDA7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36">
              <a:extLst>
                <a:ext uri="{FF2B5EF4-FFF2-40B4-BE49-F238E27FC236}">
                  <a16:creationId xmlns:a16="http://schemas.microsoft.com/office/drawing/2014/main" id="{8F64C508-2357-44C9-93D8-FC81B85AE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37">
              <a:extLst>
                <a:ext uri="{FF2B5EF4-FFF2-40B4-BE49-F238E27FC236}">
                  <a16:creationId xmlns:a16="http://schemas.microsoft.com/office/drawing/2014/main" id="{82F6F3F7-8F51-41B4-AC2B-699593A1F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38">
              <a:extLst>
                <a:ext uri="{FF2B5EF4-FFF2-40B4-BE49-F238E27FC236}">
                  <a16:creationId xmlns:a16="http://schemas.microsoft.com/office/drawing/2014/main" id="{6F2FC65A-DA31-4602-B324-E53F76BD9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39">
              <a:extLst>
                <a:ext uri="{FF2B5EF4-FFF2-40B4-BE49-F238E27FC236}">
                  <a16:creationId xmlns:a16="http://schemas.microsoft.com/office/drawing/2014/main" id="{0E9B7CF9-E3CC-495E-A513-A8A1C2422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40">
              <a:extLst>
                <a:ext uri="{FF2B5EF4-FFF2-40B4-BE49-F238E27FC236}">
                  <a16:creationId xmlns:a16="http://schemas.microsoft.com/office/drawing/2014/main" id="{35C09477-23EA-4E6A-A8C2-5B447B25E9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Rectangle 41">
              <a:extLst>
                <a:ext uri="{FF2B5EF4-FFF2-40B4-BE49-F238E27FC236}">
                  <a16:creationId xmlns:a16="http://schemas.microsoft.com/office/drawing/2014/main" id="{80A5D070-0FE6-4F72-8077-E259B2D35A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306A9A-F99A-4145-8926-6C199E31B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6AC68-1E3B-4714-A83C-615F22FF78EF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0144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4F2E908F-48CF-483D-B2BD-B9C80C939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Front-End</a:t>
            </a:r>
            <a:br>
              <a:rPr lang="en-GB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</a:t>
            </a:r>
            <a:endParaRPr lang="de-DE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 descr="Text, whiteboard&#10;&#10;Description automatically generated">
            <a:extLst>
              <a:ext uri="{FF2B5EF4-FFF2-40B4-BE49-F238E27FC236}">
                <a16:creationId xmlns:a16="http://schemas.microsoft.com/office/drawing/2014/main" id="{DDFF8A33-BF28-435D-B8EB-45B7D99DB5FE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36443" y="-963060"/>
            <a:ext cx="2785687" cy="5998429"/>
          </a:xfrm>
          <a:prstGeom prst="rect">
            <a:avLst/>
          </a:prstGeom>
        </p:spPr>
      </p:pic>
      <p:pic>
        <p:nvPicPr>
          <p:cNvPr id="15" name="Picture 1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DF8C0E5-51C5-4953-B336-AFC4B88031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590" y="3507426"/>
            <a:ext cx="3549346" cy="290860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143D32-B396-451A-A2ED-75BA7D906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6AC68-1E3B-4714-A83C-615F22FF78EF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1461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6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8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3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4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9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91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07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ADF369-BCAF-4FF4-BF78-840C9C0D3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pPr algn="ctr"/>
            <a:r>
              <a:rPr lang="en-GB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  <a:endParaRPr lang="de-DE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8" name="Content Placeholder 2">
            <a:extLst>
              <a:ext uri="{FF2B5EF4-FFF2-40B4-BE49-F238E27FC236}">
                <a16:creationId xmlns:a16="http://schemas.microsoft.com/office/drawing/2014/main" id="{F3696455-4705-4D3D-9E6F-A04E1C5D41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1221923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D8D09-D2BC-4C8C-9ABF-BBA231BD0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6AC68-1E3B-4714-A83C-615F22FF78EF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7894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56250-AB7F-4C08-B968-90BC2630F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1B5EB-AAC2-4177-8113-D74E2FF9F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Follow Gantt Chart</a:t>
            </a:r>
          </a:p>
          <a:p>
            <a:r>
              <a:rPr lang="en-GB" dirty="0"/>
              <a:t>Implement main features</a:t>
            </a:r>
          </a:p>
          <a:p>
            <a:r>
              <a:rPr lang="en-GB" dirty="0"/>
              <a:t>Design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DD651-A5A0-49ED-BCBA-19D60778A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6AC68-1E3B-4714-A83C-615F22FF78EF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1306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45558-EACE-4732-92A0-E41C79F60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Mixipe Demo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WhatsApp Video 2022-02-06 at 12.46.07">
            <a:hlinkClick r:id="" action="ppaction://media"/>
            <a:extLst>
              <a:ext uri="{FF2B5EF4-FFF2-40B4-BE49-F238E27FC236}">
                <a16:creationId xmlns:a16="http://schemas.microsoft.com/office/drawing/2014/main" id="{FB5D8BF1-3D77-4243-A636-E9ECCBAA0BF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27861" y="485963"/>
            <a:ext cx="3336277" cy="5753519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C6E2B4-80D9-4810-8D68-D93BD8C4D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6AC68-1E3B-4714-A83C-615F22FF78EF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713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B0E5457-CAB6-4C2C-88CA-8A7FA04426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2895" y="495895"/>
            <a:ext cx="5866209" cy="586620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7E7CD-92DF-4B89-A267-0CBE73F6D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6AC68-1E3B-4714-A83C-615F22FF78EF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2081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1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6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8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3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4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0F119D5F-595C-4F9A-85ED-0CE4608FA5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0453234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9" name="Title 1">
            <a:extLst>
              <a:ext uri="{FF2B5EF4-FFF2-40B4-BE49-F238E27FC236}">
                <a16:creationId xmlns:a16="http://schemas.microsoft.com/office/drawing/2014/main" id="{B15707BF-5463-4817-AD98-2254F9081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961" y="1307997"/>
            <a:ext cx="2971796" cy="425502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 Idea</a:t>
            </a:r>
            <a:endParaRPr lang="de-DE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43090-A0F6-4141-9122-C14654ABF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6AC68-1E3B-4714-A83C-615F22FF78EF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57869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6EB3F-C18B-4627-8DDA-6D6BBB597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research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03031-E2A0-45B1-8ED6-63F08CF4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6AC68-1E3B-4714-A83C-615F22FF78EF}" type="slidenum">
              <a:rPr lang="de-DE" smtClean="0"/>
              <a:t>3</a:t>
            </a:fld>
            <a:endParaRPr lang="de-D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A1DF969-FB72-42E4-B458-1A9CB56B8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Evaluating similar applications</a:t>
            </a:r>
          </a:p>
          <a:p>
            <a:r>
              <a:rPr lang="en-GB" dirty="0"/>
              <a:t>Researching most suitable technologies</a:t>
            </a:r>
          </a:p>
          <a:p>
            <a:r>
              <a:rPr lang="en-GB" dirty="0"/>
              <a:t>Testing methods</a:t>
            </a:r>
          </a:p>
          <a:p>
            <a:r>
              <a:rPr lang="en-GB" dirty="0"/>
              <a:t>System design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5137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E3AE-1169-4CA3-A5BF-002A79400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Existing Applications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4500C-9440-438C-970D-734B720F3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6AC68-1E3B-4714-A83C-615F22FF78EF}" type="slidenum">
              <a:rPr lang="de-DE" smtClean="0"/>
              <a:t>4</a:t>
            </a:fld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E0B82E-73DD-4BB1-9DCD-F9AF96C2B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758" y="1970717"/>
            <a:ext cx="2163600" cy="38546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6FAEA3-EDD0-4EAA-A579-7294FE00B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510" y="1973407"/>
            <a:ext cx="2162608" cy="38529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7C5A37-A221-420A-8B3C-DA06FE9F8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2612" y="1973407"/>
            <a:ext cx="2163600" cy="385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D7D269-1EA6-41A3-BD04-5CBDE62119AC}"/>
              </a:ext>
            </a:extLst>
          </p:cNvPr>
          <p:cNvSpPr txBox="1"/>
          <p:nvPr/>
        </p:nvSpPr>
        <p:spPr>
          <a:xfrm>
            <a:off x="1588510" y="6005945"/>
            <a:ext cx="900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  Yummly						    SuperCook 						ShuffleChef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1556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B34A8-A018-414F-A577-39EF73617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Chosen technologies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77A269-59CE-4CD4-99CC-6F236CFF2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6AC68-1E3B-4714-A83C-615F22FF78EF}" type="slidenum">
              <a:rPr lang="de-DE" smtClean="0"/>
              <a:t>5</a:t>
            </a:fld>
            <a:endParaRPr lang="de-DE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FC2F008-87D6-4550-B62B-A1F70F67E133}"/>
              </a:ext>
            </a:extLst>
          </p:cNvPr>
          <p:cNvSpPr txBox="1">
            <a:spLocks/>
          </p:cNvSpPr>
          <p:nvPr/>
        </p:nvSpPr>
        <p:spPr>
          <a:xfrm>
            <a:off x="1258894" y="2345407"/>
            <a:ext cx="6908361" cy="47966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Smartphone App vs Web App</a:t>
            </a:r>
            <a:endParaRPr lang="de-DE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2B459EB1-3A20-4A7C-8FBF-4B481A0D00FD}"/>
              </a:ext>
            </a:extLst>
          </p:cNvPr>
          <p:cNvSpPr txBox="1">
            <a:spLocks/>
          </p:cNvSpPr>
          <p:nvPr/>
        </p:nvSpPr>
        <p:spPr>
          <a:xfrm>
            <a:off x="1141410" y="3073397"/>
            <a:ext cx="7524608" cy="27178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Smartphone larger market share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More people shifting to smartphones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Portable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095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C038F-CEC9-4758-B001-D975837C6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Chosen technologies (2)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7DE885-3971-4853-BAED-D0149C6674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1411" y="2348345"/>
            <a:ext cx="4656716" cy="34428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Android OS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Largest market share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Cheaper publish fees</a:t>
            </a:r>
            <a:endParaRPr lang="en-GB" dirty="0"/>
          </a:p>
          <a:p>
            <a:pPr marL="0" indent="0">
              <a:buNone/>
            </a:pP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Java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Previous experience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Default language of android</a:t>
            </a:r>
          </a:p>
          <a:p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585569F-2D6D-44A6-8A36-92C746E1C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6AC68-1E3B-4714-A83C-615F22FF78EF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9634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CB966-F2C6-4131-B003-A203C8DE4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Chosen Technologies (3)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2DCCBDD-E907-40ED-9141-4D365E820E47}"/>
              </a:ext>
            </a:extLst>
          </p:cNvPr>
          <p:cNvSpPr txBox="1">
            <a:spLocks/>
          </p:cNvSpPr>
          <p:nvPr/>
        </p:nvSpPr>
        <p:spPr>
          <a:xfrm>
            <a:off x="1258894" y="2345407"/>
            <a:ext cx="4649783" cy="4796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Firebase</a:t>
            </a:r>
            <a:endParaRPr lang="de-DE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3B964E4F-AF72-4644-9282-49BA8FEA16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7192099" cy="2717801"/>
          </a:xfrm>
        </p:spPr>
        <p:txBody>
          <a:bodyPr>
            <a:normAutofit lnSpcReduction="10000"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Real-time database management system.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Backed by Google.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Easy to implement with Android Studio.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Cloud-hosted.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No internet connection required.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301234-9886-4B4B-9171-D9D870E52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6AC68-1E3B-4714-A83C-615F22FF78EF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1602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72B2B-7EC1-4350-AFA8-4F3446065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Chosen technologies (4)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92CDF9C-6729-43A5-8E61-747BCF9978E2}"/>
              </a:ext>
            </a:extLst>
          </p:cNvPr>
          <p:cNvSpPr txBox="1">
            <a:spLocks/>
          </p:cNvSpPr>
          <p:nvPr/>
        </p:nvSpPr>
        <p:spPr>
          <a:xfrm>
            <a:off x="1255714" y="2097087"/>
            <a:ext cx="4646602" cy="4796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Spoonacular API</a:t>
            </a:r>
            <a:endParaRPr lang="de-DE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3EEE11A9-347A-4D4B-BC82-09E99ABA81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41411" y="2756933"/>
            <a:ext cx="7690862" cy="3165477"/>
          </a:xfrm>
        </p:spPr>
        <p:txBody>
          <a:bodyPr>
            <a:no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Access to 360,000 recipes.</a:t>
            </a:r>
          </a:p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Open-source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Uses natural language.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Automatically analyses recipes for a common allergens.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Display if recipe is vegan, vegetarian, etc.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BF54D6-BB40-4052-A051-3F52EBB36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6AC68-1E3B-4714-A83C-615F22FF78EF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9147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5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0" name="Picture 4" descr="9 reasons to choose Agile Methodology for Mobile App Development | Packt Hub">
            <a:extLst>
              <a:ext uri="{FF2B5EF4-FFF2-40B4-BE49-F238E27FC236}">
                <a16:creationId xmlns:a16="http://schemas.microsoft.com/office/drawing/2014/main" id="{59F2FD75-D859-41FE-A58F-CFED31C229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15"/>
          <a:stretch/>
        </p:blipFill>
        <p:spPr bwMode="auto">
          <a:xfrm>
            <a:off x="4796539" y="3414502"/>
            <a:ext cx="6844045" cy="21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ED2B38A9-E359-4F8C-B5A9-C2C32273F961}"/>
              </a:ext>
            </a:extLst>
          </p:cNvPr>
          <p:cNvSpPr txBox="1">
            <a:spLocks/>
          </p:cNvSpPr>
          <p:nvPr/>
        </p:nvSpPr>
        <p:spPr>
          <a:xfrm>
            <a:off x="516960" y="1307997"/>
            <a:ext cx="3004859" cy="4255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2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Methodology</a:t>
            </a:r>
            <a:endParaRPr lang="de-DE" sz="32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7F03FC21-41BC-4CDD-996D-F262EA3DBDD3}"/>
              </a:ext>
            </a:extLst>
          </p:cNvPr>
          <p:cNvSpPr/>
          <p:nvPr/>
        </p:nvSpPr>
        <p:spPr>
          <a:xfrm>
            <a:off x="4872187" y="1728938"/>
            <a:ext cx="6692748" cy="895050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en-GB" dirty="0"/>
              <a:t>Agile Methodology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Feature Driven Development (FDD)</a:t>
            </a:r>
            <a:endParaRPr lang="de-D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30E10D-2E57-4948-9C5B-FAE257B9D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6AC68-1E3B-4714-A83C-615F22FF78EF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4358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238</Words>
  <Application>Microsoft Office PowerPoint</Application>
  <PresentationFormat>Widescreen</PresentationFormat>
  <Paragraphs>84</Paragraphs>
  <Slides>14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Tw Cen MT</vt:lpstr>
      <vt:lpstr>Circuit</vt:lpstr>
      <vt:lpstr>Final Year interim presentation</vt:lpstr>
      <vt:lpstr>Project Idea</vt:lpstr>
      <vt:lpstr>research</vt:lpstr>
      <vt:lpstr>Existing Applications</vt:lpstr>
      <vt:lpstr>Chosen technologies</vt:lpstr>
      <vt:lpstr>Chosen technologies (2)</vt:lpstr>
      <vt:lpstr>Chosen Technologies (3)</vt:lpstr>
      <vt:lpstr>Chosen technologies (4)</vt:lpstr>
      <vt:lpstr>PowerPoint Presentation</vt:lpstr>
      <vt:lpstr>Front-End Design</vt:lpstr>
      <vt:lpstr>Testing</vt:lpstr>
      <vt:lpstr>Future work</vt:lpstr>
      <vt:lpstr>Mixipe 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Mixipe – Interim Report Demo</dc:title>
  <dc:creator>C18404082 Sasha Kuechenmeister</dc:creator>
  <cp:lastModifiedBy>C18404082 Sasha Kuechenmeister</cp:lastModifiedBy>
  <cp:revision>91</cp:revision>
  <dcterms:created xsi:type="dcterms:W3CDTF">2022-02-01T10:50:14Z</dcterms:created>
  <dcterms:modified xsi:type="dcterms:W3CDTF">2022-02-10T12:52:01Z</dcterms:modified>
</cp:coreProperties>
</file>